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7" r:id="rId5"/>
    <p:sldId id="258" r:id="rId6"/>
    <p:sldId id="259" r:id="rId7"/>
    <p:sldId id="260" r:id="rId8"/>
    <p:sldId id="261" r:id="rId9"/>
    <p:sldId id="268" r:id="rId10"/>
    <p:sldId id="270" r:id="rId11"/>
    <p:sldId id="262" r:id="rId12"/>
    <p:sldId id="264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0BA334C-31AE-47DD-9222-E5E35D84193A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74259CD-3D4A-4DF4-A623-C878F0781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Samuel Nderitu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8991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b="1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Open-pollinated varieties</a:t>
            </a:r>
            <a:r>
              <a:rPr lang="en-US" sz="4400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are stable varieties resulting from the pollination between the same or genetically similar parents. Not hybrid. </a:t>
            </a:r>
            <a:endParaRPr lang="en-US" sz="8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04800" y="461665"/>
            <a:ext cx="86106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Monoecious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plants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produce single plants with separate male flowers and female flowers on the same plant.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Eg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Maize, cucumber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squash, etc.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/>
              <a:t>If a plant is </a:t>
            </a:r>
            <a:r>
              <a:rPr lang="en-US" sz="2800" dirty="0" err="1" smtClean="0"/>
              <a:t>monoecious</a:t>
            </a:r>
            <a:r>
              <a:rPr lang="en-US" sz="2800" dirty="0" smtClean="0"/>
              <a:t>, both male and female parts are on the same plant, but the parts are not contained within the same flower; otherwise, it would be perfect.</a:t>
            </a:r>
            <a:br>
              <a:rPr lang="en-US" sz="2800" dirty="0" smtClean="0"/>
            </a:b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Dioecious plants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produce separate male flowers and female flowers on different plants. </a:t>
            </a:r>
            <a:r>
              <a:rPr lang="en-US" sz="2800" dirty="0" smtClean="0"/>
              <a:t>  </a:t>
            </a:r>
            <a:r>
              <a:rPr lang="en-US" sz="2800" b="1" dirty="0" smtClean="0"/>
              <a:t>plants</a:t>
            </a:r>
            <a:r>
              <a:rPr lang="en-US" sz="2800" dirty="0" smtClean="0"/>
              <a:t> of which there are both male and female sexes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52400" y="533400"/>
            <a:ext cx="8686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3200" b="1" dirty="0"/>
              <a:t>Characteristics of Healthy Seeds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grow the healthiest, most vigorous plants, you must start with healthy, robust seeds.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Important characteristics of healthy seeds include: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Viability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what percentage of a batch of seeds will germinate?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Vigor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how vigorous are the seedlings produced?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Size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are the seeds large and fully formed?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Maturity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did the seeds have what they needed to mature fully? </a:t>
            </a:r>
            <a:r>
              <a:rPr lang="en-US" sz="2400" dirty="0">
                <a:latin typeface="Aerial"/>
              </a:rPr>
              <a:t>All these characteristics affect each other—none stands alone. Each is a different way of measuring a seed's ability to survive and grow under normal conditions. </a:t>
            </a:r>
            <a:endParaRPr lang="en-US" sz="4000" dirty="0">
              <a:latin typeface="Aerial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Suitability for purpose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Flavor, texture, tenderness juiciness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Pest and disease resistance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Storage life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Edible portion size/yield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Compost /carbon yield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Seasonality (early bearing, heat and cold resistance)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Vigor; viability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Color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Harvest ability (hand, equipment, shattering)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Seed yield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Nutrition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Grows well under organic production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Some Desired Qualities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     The </a:t>
            </a:r>
            <a:r>
              <a:rPr lang="en-US" dirty="0"/>
              <a:t>following terms provide a basic understanding of seeds and seed production.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Seeds</a:t>
            </a:r>
            <a:r>
              <a:rPr lang="en-US" dirty="0" smtClean="0"/>
              <a:t> </a:t>
            </a:r>
            <a:r>
              <a:rPr lang="en-US" dirty="0"/>
              <a:t>are living, hibernating embryos. They have a life span and survive longest if kept cool, dark and dry. </a:t>
            </a:r>
            <a:r>
              <a:rPr lang="en-US" dirty="0" smtClean="0"/>
              <a:t>SEED IS LIFE</a:t>
            </a:r>
          </a:p>
          <a:p>
            <a:endParaRPr lang="en-US" dirty="0"/>
          </a:p>
          <a:p>
            <a:r>
              <a:rPr lang="en-US" b="1" dirty="0"/>
              <a:t>Flowers</a:t>
            </a:r>
            <a:r>
              <a:rPr lang="en-US" dirty="0"/>
              <a:t> are the portions of plants where reproduction takes place and seeds are produced. </a:t>
            </a:r>
            <a:endParaRPr lang="en-US" dirty="0" smtClean="0"/>
          </a:p>
          <a:p>
            <a:endParaRPr lang="en-US" dirty="0"/>
          </a:p>
          <a:p>
            <a:r>
              <a:rPr lang="en-US" b="1" dirty="0"/>
              <a:t>Pistils</a:t>
            </a:r>
            <a:r>
              <a:rPr lang="en-US" dirty="0"/>
              <a:t> are the </a:t>
            </a:r>
            <a:r>
              <a:rPr lang="en-US" u="sng" dirty="0"/>
              <a:t>female reproductive organs</a:t>
            </a:r>
            <a:r>
              <a:rPr lang="en-US" dirty="0"/>
              <a:t> in flowers made up of the stigma, style and ovary. The </a:t>
            </a:r>
            <a:r>
              <a:rPr lang="en-US" u="sng" dirty="0"/>
              <a:t>stigma</a:t>
            </a:r>
            <a:r>
              <a:rPr lang="en-US" dirty="0"/>
              <a:t> is the opening in the pistil through which the pollen passes on its way to the ovary. The </a:t>
            </a:r>
            <a:r>
              <a:rPr lang="en-US" u="sng" dirty="0"/>
              <a:t>style</a:t>
            </a:r>
            <a:r>
              <a:rPr lang="en-US" dirty="0"/>
              <a:t> contains the pollen tube between the stigma and the ovary through which the pollen is carried. The </a:t>
            </a:r>
            <a:r>
              <a:rPr lang="en-US" u="sng" dirty="0"/>
              <a:t>ovary</a:t>
            </a:r>
            <a:r>
              <a:rPr lang="en-US" dirty="0"/>
              <a:t> contains ovules. When fertilized, ovules </a:t>
            </a:r>
            <a:r>
              <a:rPr lang="en-US" dirty="0" smtClean="0"/>
              <a:t>develop </a:t>
            </a:r>
            <a:r>
              <a:rPr lang="en-US" dirty="0"/>
              <a:t>into mature seeds.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Basic Terms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flower</a:t>
            </a:r>
            <a:endParaRPr lang="en-US" dirty="0"/>
          </a:p>
        </p:txBody>
      </p:sp>
      <p:pic>
        <p:nvPicPr>
          <p:cNvPr id="1026" name="Picture 2" descr="http://www.enchantedlearning.com/subjects/plants/gifs/Floweranatomy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81534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flower </a:t>
            </a:r>
            <a:endParaRPr lang="en-US" dirty="0"/>
          </a:p>
        </p:txBody>
      </p:sp>
      <p:pic>
        <p:nvPicPr>
          <p:cNvPr id="23554" name="Picture 2" descr="http://www.epiphyllumsociety.org/penticocollect/FLOW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82296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52400" y="936486"/>
            <a:ext cx="86868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Stamens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are the 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male reproductive organs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in flowers. They consist of the filament, anther and pollen. A 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filament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is the tube that supports the 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anther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where pollen is produced. 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Pollen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is the equivalent of sperm in plants. Pollen grains fertilize plant ovules.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Pollination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is the process of sexual fertilization in plants. The different methods a flower uses for pollination will dictate the spacing or isolation necessary for plants to produce dependable seeds.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9718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Self-pollination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occurs without need for other flowers or plants because it takes place within the flower before it opens. Isolation distance to prevent cross -pollination is not necessary unless insects invade the flowers</a:t>
            </a:r>
          </a:p>
          <a:p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57200" y="798496"/>
            <a:ext cx="8153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Perfect flowers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contain the stamens which produce pollen and the pistil which receives the pollen.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Others are </a:t>
            </a: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self-incompatible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meaning they will not receive their own pollen.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28600" y="9948"/>
            <a:ext cx="86106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Cross-pollination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takes place when pollen is exchanged between different flowers on the same or different plants. If not prevented, unwanted characteristics and traits may result in the offspring.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Isolation distance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to prevent unwanted cross-pollination is the distance between two different flowers necessary to prevent pollen from being exchanged. 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Wind pollination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is pollen exchange caused by wind and 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insect pollination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is pollen exchange caused by insects, primarily bees. 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52400" y="984885"/>
            <a:ext cx="8991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Hybrids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are varieties resulting from pollination between genetically distinct parents. The "F" in </a:t>
            </a:r>
            <a:r>
              <a:rPr kumimoji="0" lang="en-US" sz="32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F1 hybrid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stands for filial, another name for offspring. F1 means the first generation offspring after pollination. Depending on their genetic complexity, F1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hybrids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can be sterile or produce a majority of offspring unlike themselves.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8991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I</a:t>
            </a:r>
            <a:r>
              <a:rPr lang="en-US" sz="3200" b="1" dirty="0" smtClean="0"/>
              <a:t>nterbreeding</a:t>
            </a:r>
            <a:r>
              <a:rPr lang="en-US" sz="3200" dirty="0" smtClean="0"/>
              <a:t> </a:t>
            </a:r>
            <a:r>
              <a:rPr lang="en-US" sz="3200" dirty="0" smtClean="0"/>
              <a:t>between two animals or plants</a:t>
            </a:r>
          </a:p>
          <a:p>
            <a:r>
              <a:rPr lang="en-US" sz="3200" b="1" dirty="0"/>
              <a:t>P</a:t>
            </a:r>
            <a:r>
              <a:rPr lang="en-US" sz="3200" b="1" dirty="0" smtClean="0"/>
              <a:t>lant </a:t>
            </a:r>
            <a:r>
              <a:rPr lang="en-US" sz="3200" b="1" dirty="0" smtClean="0"/>
              <a:t>resulting from crossing:</a:t>
            </a:r>
            <a:r>
              <a:rPr lang="en-US" sz="3200" dirty="0" smtClean="0"/>
              <a:t> a plant produced from a cross between two plants with different genetic constituents. </a:t>
            </a:r>
          </a:p>
          <a:p>
            <a:r>
              <a:rPr lang="en-US" sz="3200" b="1" dirty="0"/>
              <a:t>A</a:t>
            </a:r>
            <a:r>
              <a:rPr lang="en-US" sz="3200" b="1" dirty="0" smtClean="0"/>
              <a:t>nimal </a:t>
            </a:r>
            <a:r>
              <a:rPr lang="en-US" sz="3200" b="1" dirty="0" smtClean="0"/>
              <a:t>resulting from cross-species mating:</a:t>
            </a:r>
            <a:r>
              <a:rPr lang="en-US" sz="3200" dirty="0" smtClean="0"/>
              <a:t> an animal that results from the mating of parents from two distinct species or subspecies </a:t>
            </a:r>
          </a:p>
          <a:p>
            <a:r>
              <a:rPr lang="en-US" sz="3200" b="1" dirty="0"/>
              <a:t>R</a:t>
            </a:r>
            <a:r>
              <a:rPr lang="en-US" sz="3200" b="1" dirty="0" smtClean="0"/>
              <a:t>esult </a:t>
            </a:r>
            <a:r>
              <a:rPr lang="en-US" sz="3200" b="1" dirty="0" smtClean="0"/>
              <a:t>of mixing elements:</a:t>
            </a:r>
            <a:r>
              <a:rPr lang="en-US" sz="3200" dirty="0" smtClean="0"/>
              <a:t> something made up of a mixture of different aspects or components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160</TotalTime>
  <Words>704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BASIC TERMS</vt:lpstr>
      <vt:lpstr>Basic Terms</vt:lpstr>
      <vt:lpstr>Parts of a flower</vt:lpstr>
      <vt:lpstr>Parts of a flower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Desired Qualities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TERMS</dc:title>
  <dc:creator>user</dc:creator>
  <cp:lastModifiedBy>John Beeby</cp:lastModifiedBy>
  <cp:revision>10</cp:revision>
  <dcterms:created xsi:type="dcterms:W3CDTF">2010-09-07T12:55:33Z</dcterms:created>
  <dcterms:modified xsi:type="dcterms:W3CDTF">2012-08-12T17:56:20Z</dcterms:modified>
</cp:coreProperties>
</file>